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5D86BBE-53A4-4465-AB55-0B9C280375E9}" v="425" dt="2023-03-08T10:34:09.012"/>
    <p1510:client id="{F776065C-0311-428A-9B40-4E1B6DB77EFC}" v="884" dt="2023-03-08T10:36:53.7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n Senden" userId="0feac7fc-8b94-42c5-a514-cbab755cb1f3" providerId="ADAL" clId="{55D86BBE-53A4-4465-AB55-0B9C280375E9}"/>
    <pc:docChg chg="modSld">
      <pc:chgData name="Glenn Senden" userId="0feac7fc-8b94-42c5-a514-cbab755cb1f3" providerId="ADAL" clId="{55D86BBE-53A4-4465-AB55-0B9C280375E9}" dt="2023-03-08T10:33:44.956" v="18" actId="1076"/>
      <pc:docMkLst>
        <pc:docMk/>
      </pc:docMkLst>
      <pc:sldChg chg="addSp modSp">
        <pc:chgData name="Glenn Senden" userId="0feac7fc-8b94-42c5-a514-cbab755cb1f3" providerId="ADAL" clId="{55D86BBE-53A4-4465-AB55-0B9C280375E9}" dt="2023-03-08T10:11:11.553" v="5" actId="1076"/>
        <pc:sldMkLst>
          <pc:docMk/>
          <pc:sldMk cId="4184669705" sldId="256"/>
        </pc:sldMkLst>
        <pc:picChg chg="add mod">
          <ac:chgData name="Glenn Senden" userId="0feac7fc-8b94-42c5-a514-cbab755cb1f3" providerId="ADAL" clId="{55D86BBE-53A4-4465-AB55-0B9C280375E9}" dt="2023-03-08T10:11:11.553" v="5" actId="1076"/>
          <ac:picMkLst>
            <pc:docMk/>
            <pc:sldMk cId="4184669705" sldId="256"/>
            <ac:picMk id="2050" creationId="{C1DED46E-19F6-489F-A0A6-E63D12BC6A45}"/>
          </ac:picMkLst>
        </pc:picChg>
      </pc:sldChg>
      <pc:sldChg chg="addSp">
        <pc:chgData name="Glenn Senden" userId="0feac7fc-8b94-42c5-a514-cbab755cb1f3" providerId="ADAL" clId="{55D86BBE-53A4-4465-AB55-0B9C280375E9}" dt="2023-03-08T10:13:33.791" v="6"/>
        <pc:sldMkLst>
          <pc:docMk/>
          <pc:sldMk cId="2190753489" sldId="257"/>
        </pc:sldMkLst>
        <pc:picChg chg="add">
          <ac:chgData name="Glenn Senden" userId="0feac7fc-8b94-42c5-a514-cbab755cb1f3" providerId="ADAL" clId="{55D86BBE-53A4-4465-AB55-0B9C280375E9}" dt="2023-03-08T10:13:33.791" v="6"/>
          <ac:picMkLst>
            <pc:docMk/>
            <pc:sldMk cId="2190753489" sldId="257"/>
            <ac:picMk id="3074" creationId="{1E3B35E8-4861-F518-0A1F-B9997DD4B78C}"/>
          </ac:picMkLst>
        </pc:picChg>
      </pc:sldChg>
      <pc:sldChg chg="addSp modSp">
        <pc:chgData name="Glenn Senden" userId="0feac7fc-8b94-42c5-a514-cbab755cb1f3" providerId="ADAL" clId="{55D86BBE-53A4-4465-AB55-0B9C280375E9}" dt="2023-03-08T10:10:20.034" v="2" actId="1076"/>
        <pc:sldMkLst>
          <pc:docMk/>
          <pc:sldMk cId="1685800484" sldId="258"/>
        </pc:sldMkLst>
        <pc:spChg chg="mod">
          <ac:chgData name="Glenn Senden" userId="0feac7fc-8b94-42c5-a514-cbab755cb1f3" providerId="ADAL" clId="{55D86BBE-53A4-4465-AB55-0B9C280375E9}" dt="2023-03-08T10:10:20.034" v="2" actId="1076"/>
          <ac:spMkLst>
            <pc:docMk/>
            <pc:sldMk cId="1685800484" sldId="258"/>
            <ac:spMk id="3" creationId="{1629A3CA-356C-DA0E-D3DF-0DFBA0FA27A8}"/>
          </ac:spMkLst>
        </pc:spChg>
        <pc:picChg chg="add mod">
          <ac:chgData name="Glenn Senden" userId="0feac7fc-8b94-42c5-a514-cbab755cb1f3" providerId="ADAL" clId="{55D86BBE-53A4-4465-AB55-0B9C280375E9}" dt="2023-03-08T10:10:20.034" v="2" actId="1076"/>
          <ac:picMkLst>
            <pc:docMk/>
            <pc:sldMk cId="1685800484" sldId="258"/>
            <ac:picMk id="1026" creationId="{B2CC2585-CD1C-B0F0-1D66-83F552EAB1E2}"/>
          </ac:picMkLst>
        </pc:picChg>
      </pc:sldChg>
      <pc:sldChg chg="addSp">
        <pc:chgData name="Glenn Senden" userId="0feac7fc-8b94-42c5-a514-cbab755cb1f3" providerId="ADAL" clId="{55D86BBE-53A4-4465-AB55-0B9C280375E9}" dt="2023-03-08T10:17:34.774" v="7"/>
        <pc:sldMkLst>
          <pc:docMk/>
          <pc:sldMk cId="2288236268" sldId="259"/>
        </pc:sldMkLst>
        <pc:picChg chg="add">
          <ac:chgData name="Glenn Senden" userId="0feac7fc-8b94-42c5-a514-cbab755cb1f3" providerId="ADAL" clId="{55D86BBE-53A4-4465-AB55-0B9C280375E9}" dt="2023-03-08T10:17:34.774" v="7"/>
          <ac:picMkLst>
            <pc:docMk/>
            <pc:sldMk cId="2288236268" sldId="259"/>
            <ac:picMk id="4098" creationId="{9A24FC63-238C-A26F-A15A-6E5C58D7E8A2}"/>
          </ac:picMkLst>
        </pc:picChg>
      </pc:sldChg>
      <pc:sldChg chg="addSp delSp modSp">
        <pc:chgData name="Glenn Senden" userId="0feac7fc-8b94-42c5-a514-cbab755cb1f3" providerId="ADAL" clId="{55D86BBE-53A4-4465-AB55-0B9C280375E9}" dt="2023-03-08T10:33:44.956" v="18" actId="1076"/>
        <pc:sldMkLst>
          <pc:docMk/>
          <pc:sldMk cId="3672395008" sldId="260"/>
        </pc:sldMkLst>
        <pc:spChg chg="add del mod">
          <ac:chgData name="Glenn Senden" userId="0feac7fc-8b94-42c5-a514-cbab755cb1f3" providerId="ADAL" clId="{55D86BBE-53A4-4465-AB55-0B9C280375E9}" dt="2023-03-08T10:25:55.740" v="12" actId="478"/>
          <ac:spMkLst>
            <pc:docMk/>
            <pc:sldMk cId="3672395008" sldId="260"/>
            <ac:spMk id="4" creationId="{B24F1849-25AE-75B0-F682-1851D74318CF}"/>
          </ac:spMkLst>
        </pc:spChg>
        <pc:spChg chg="add del">
          <ac:chgData name="Glenn Senden" userId="0feac7fc-8b94-42c5-a514-cbab755cb1f3" providerId="ADAL" clId="{55D86BBE-53A4-4465-AB55-0B9C280375E9}" dt="2023-03-08T10:26:03.025" v="14"/>
          <ac:spMkLst>
            <pc:docMk/>
            <pc:sldMk cId="3672395008" sldId="260"/>
            <ac:spMk id="6" creationId="{8CDC99A9-897E-7EB3-59AA-8273D1981822}"/>
          </ac:spMkLst>
        </pc:spChg>
        <pc:picChg chg="add mod">
          <ac:chgData name="Glenn Senden" userId="0feac7fc-8b94-42c5-a514-cbab755cb1f3" providerId="ADAL" clId="{55D86BBE-53A4-4465-AB55-0B9C280375E9}" dt="2023-03-08T10:33:44.956" v="18" actId="1076"/>
          <ac:picMkLst>
            <pc:docMk/>
            <pc:sldMk cId="3672395008" sldId="260"/>
            <ac:picMk id="5126" creationId="{04091F0E-F215-8627-053B-3DC293F38FCA}"/>
          </ac:picMkLst>
        </pc:picChg>
      </pc:sldChg>
      <pc:sldChg chg="addSp modSp">
        <pc:chgData name="Glenn Senden" userId="0feac7fc-8b94-42c5-a514-cbab755cb1f3" providerId="ADAL" clId="{55D86BBE-53A4-4465-AB55-0B9C280375E9}" dt="2023-03-08T10:23:53.301" v="9"/>
        <pc:sldMkLst>
          <pc:docMk/>
          <pc:sldMk cId="3625561708" sldId="262"/>
        </pc:sldMkLst>
        <pc:picChg chg="add mod">
          <ac:chgData name="Glenn Senden" userId="0feac7fc-8b94-42c5-a514-cbab755cb1f3" providerId="ADAL" clId="{55D86BBE-53A4-4465-AB55-0B9C280375E9}" dt="2023-03-08T10:21:59.222" v="8"/>
          <ac:picMkLst>
            <pc:docMk/>
            <pc:sldMk cId="3625561708" sldId="262"/>
            <ac:picMk id="5" creationId="{7B18CBBD-5091-5CCE-FE38-F0304A666CB7}"/>
          </ac:picMkLst>
        </pc:picChg>
        <pc:picChg chg="add mod">
          <ac:chgData name="Glenn Senden" userId="0feac7fc-8b94-42c5-a514-cbab755cb1f3" providerId="ADAL" clId="{55D86BBE-53A4-4465-AB55-0B9C280375E9}" dt="2023-03-08T10:23:53.301" v="9"/>
          <ac:picMkLst>
            <pc:docMk/>
            <pc:sldMk cId="3625561708" sldId="262"/>
            <ac:picMk id="7" creationId="{85449A9C-66E6-6B54-2061-CF57A3290832}"/>
          </ac:picMkLst>
        </pc:picChg>
      </pc:sldChg>
    </pc:docChg>
  </pc:docChgLst>
  <pc:docChgLst>
    <pc:chgData name="Matse De Deyn" userId="c9709a4d-d699-4010-982f-e7b0ef71fcf3" providerId="ADAL" clId="{F776065C-0311-428A-9B40-4E1B6DB77EFC}"/>
    <pc:docChg chg="undo custSel addSld modSld modMainMaster">
      <pc:chgData name="Matse De Deyn" userId="c9709a4d-d699-4010-982f-e7b0ef71fcf3" providerId="ADAL" clId="{F776065C-0311-428A-9B40-4E1B6DB77EFC}" dt="2023-03-08T10:36:53.704" v="888" actId="20577"/>
      <pc:docMkLst>
        <pc:docMk/>
      </pc:docMkLst>
      <pc:sldChg chg="modSp mod modTransition modNotesTx">
        <pc:chgData name="Matse De Deyn" userId="c9709a4d-d699-4010-982f-e7b0ef71fcf3" providerId="ADAL" clId="{F776065C-0311-428A-9B40-4E1B6DB77EFC}" dt="2023-03-08T10:36:44.227" v="883" actId="20577"/>
        <pc:sldMkLst>
          <pc:docMk/>
          <pc:sldMk cId="4184669705" sldId="256"/>
        </pc:sldMkLst>
        <pc:spChg chg="mod">
          <ac:chgData name="Matse De Deyn" userId="c9709a4d-d699-4010-982f-e7b0ef71fcf3" providerId="ADAL" clId="{F776065C-0311-428A-9B40-4E1B6DB77EFC}" dt="2023-03-08T10:07:13.465" v="87" actId="20577"/>
          <ac:spMkLst>
            <pc:docMk/>
            <pc:sldMk cId="4184669705" sldId="256"/>
            <ac:spMk id="3" creationId="{2142DA52-41B8-7D18-3401-188E122211C4}"/>
          </ac:spMkLst>
        </pc:spChg>
      </pc:sldChg>
      <pc:sldChg chg="addSp delSp modSp new mod modTransition setBg modNotesTx">
        <pc:chgData name="Matse De Deyn" userId="c9709a4d-d699-4010-982f-e7b0ef71fcf3" providerId="ADAL" clId="{F776065C-0311-428A-9B40-4E1B6DB77EFC}" dt="2023-03-08T10:35:56.210" v="860" actId="20577"/>
        <pc:sldMkLst>
          <pc:docMk/>
          <pc:sldMk cId="2190753489" sldId="257"/>
        </pc:sldMkLst>
        <pc:spChg chg="mod">
          <ac:chgData name="Matse De Deyn" userId="c9709a4d-d699-4010-982f-e7b0ef71fcf3" providerId="ADAL" clId="{F776065C-0311-428A-9B40-4E1B6DB77EFC}" dt="2023-03-08T10:11:44.050" v="167" actId="26606"/>
          <ac:spMkLst>
            <pc:docMk/>
            <pc:sldMk cId="2190753489" sldId="257"/>
            <ac:spMk id="2" creationId="{08F19305-446D-8C43-5C85-7F2AFEFFE5CB}"/>
          </ac:spMkLst>
        </pc:spChg>
        <pc:spChg chg="mod ord">
          <ac:chgData name="Matse De Deyn" userId="c9709a4d-d699-4010-982f-e7b0ef71fcf3" providerId="ADAL" clId="{F776065C-0311-428A-9B40-4E1B6DB77EFC}" dt="2023-03-08T10:31:22.230" v="853" actId="27636"/>
          <ac:spMkLst>
            <pc:docMk/>
            <pc:sldMk cId="2190753489" sldId="257"/>
            <ac:spMk id="3" creationId="{2796B0F4-EA82-D846-A5C7-561C54FCDFDE}"/>
          </ac:spMkLst>
        </pc:spChg>
        <pc:spChg chg="add del">
          <ac:chgData name="Matse De Deyn" userId="c9709a4d-d699-4010-982f-e7b0ef71fcf3" providerId="ADAL" clId="{F776065C-0311-428A-9B40-4E1B6DB77EFC}" dt="2023-03-08T10:11:21.572" v="152" actId="26606"/>
          <ac:spMkLst>
            <pc:docMk/>
            <pc:sldMk cId="2190753489" sldId="257"/>
            <ac:spMk id="1031" creationId="{637B2035-1FCB-439A-B421-095E136C7E07}"/>
          </ac:spMkLst>
        </pc:spChg>
        <pc:spChg chg="add del">
          <ac:chgData name="Matse De Deyn" userId="c9709a4d-d699-4010-982f-e7b0ef71fcf3" providerId="ADAL" clId="{F776065C-0311-428A-9B40-4E1B6DB77EFC}" dt="2023-03-08T10:11:21.572" v="152" actId="26606"/>
          <ac:spMkLst>
            <pc:docMk/>
            <pc:sldMk cId="2190753489" sldId="257"/>
            <ac:spMk id="1033" creationId="{676D6CDF-C512-4739-B158-55EE955EFA39}"/>
          </ac:spMkLst>
        </pc:spChg>
        <pc:spChg chg="add del">
          <ac:chgData name="Matse De Deyn" userId="c9709a4d-d699-4010-982f-e7b0ef71fcf3" providerId="ADAL" clId="{F776065C-0311-428A-9B40-4E1B6DB77EFC}" dt="2023-03-08T10:11:22.383" v="154" actId="26606"/>
          <ac:spMkLst>
            <pc:docMk/>
            <pc:sldMk cId="2190753489" sldId="257"/>
            <ac:spMk id="1035" creationId="{A7B99495-F43F-4D80-A44F-2CB4764EB90B}"/>
          </ac:spMkLst>
        </pc:spChg>
        <pc:spChg chg="add del">
          <ac:chgData name="Matse De Deyn" userId="c9709a4d-d699-4010-982f-e7b0ef71fcf3" providerId="ADAL" clId="{F776065C-0311-428A-9B40-4E1B6DB77EFC}" dt="2023-03-08T10:11:22.383" v="154" actId="26606"/>
          <ac:spMkLst>
            <pc:docMk/>
            <pc:sldMk cId="2190753489" sldId="257"/>
            <ac:spMk id="1036" creationId="{4F7EBAE4-9945-4473-9E34-B2C66EA0F03D}"/>
          </ac:spMkLst>
        </pc:spChg>
        <pc:spChg chg="add del">
          <ac:chgData name="Matse De Deyn" userId="c9709a4d-d699-4010-982f-e7b0ef71fcf3" providerId="ADAL" clId="{F776065C-0311-428A-9B40-4E1B6DB77EFC}" dt="2023-03-08T10:11:22.383" v="154" actId="26606"/>
          <ac:spMkLst>
            <pc:docMk/>
            <pc:sldMk cId="2190753489" sldId="257"/>
            <ac:spMk id="1037" creationId="{70BEB1E7-2F88-40BC-B73D-42E5B6F80BFC}"/>
          </ac:spMkLst>
        </pc:spChg>
        <pc:spChg chg="add del">
          <ac:chgData name="Matse De Deyn" userId="c9709a4d-d699-4010-982f-e7b0ef71fcf3" providerId="ADAL" clId="{F776065C-0311-428A-9B40-4E1B6DB77EFC}" dt="2023-03-08T10:11:38.010" v="164" actId="26606"/>
          <ac:spMkLst>
            <pc:docMk/>
            <pc:sldMk cId="2190753489" sldId="257"/>
            <ac:spMk id="1039" creationId="{1382A32C-5B0C-4B1C-A074-76C6DBCC9F87}"/>
          </ac:spMkLst>
        </pc:spChg>
        <pc:spChg chg="add del">
          <ac:chgData name="Matse De Deyn" userId="c9709a4d-d699-4010-982f-e7b0ef71fcf3" providerId="ADAL" clId="{F776065C-0311-428A-9B40-4E1B6DB77EFC}" dt="2023-03-08T10:11:23.825" v="156" actId="26606"/>
          <ac:spMkLst>
            <pc:docMk/>
            <pc:sldMk cId="2190753489" sldId="257"/>
            <ac:spMk id="1040" creationId="{B6FACB3C-9069-4791-BC5C-0DB7CD19B853}"/>
          </ac:spMkLst>
        </pc:spChg>
        <pc:spChg chg="add del">
          <ac:chgData name="Matse De Deyn" userId="c9709a4d-d699-4010-982f-e7b0ef71fcf3" providerId="ADAL" clId="{F776065C-0311-428A-9B40-4E1B6DB77EFC}" dt="2023-03-08T10:11:23.825" v="156" actId="26606"/>
          <ac:spMkLst>
            <pc:docMk/>
            <pc:sldMk cId="2190753489" sldId="257"/>
            <ac:spMk id="1041" creationId="{71F2038E-D777-4B76-81DD-DD13EE91B9DD}"/>
          </ac:spMkLst>
        </pc:spChg>
        <pc:spChg chg="add del">
          <ac:chgData name="Matse De Deyn" userId="c9709a4d-d699-4010-982f-e7b0ef71fcf3" providerId="ADAL" clId="{F776065C-0311-428A-9B40-4E1B6DB77EFC}" dt="2023-03-08T10:11:24.783" v="158" actId="26606"/>
          <ac:spMkLst>
            <pc:docMk/>
            <pc:sldMk cId="2190753489" sldId="257"/>
            <ac:spMk id="1046" creationId="{B95B9BA8-1D69-4796-85F5-B6D0BD52354B}"/>
          </ac:spMkLst>
        </pc:spChg>
        <pc:spChg chg="add del">
          <ac:chgData name="Matse De Deyn" userId="c9709a4d-d699-4010-982f-e7b0ef71fcf3" providerId="ADAL" clId="{F776065C-0311-428A-9B40-4E1B6DB77EFC}" dt="2023-03-08T10:11:31.464" v="160" actId="26606"/>
          <ac:spMkLst>
            <pc:docMk/>
            <pc:sldMk cId="2190753489" sldId="257"/>
            <ac:spMk id="1054" creationId="{4F7EBAE4-9945-4473-9E34-B2C66EA0F03D}"/>
          </ac:spMkLst>
        </pc:spChg>
        <pc:spChg chg="add del">
          <ac:chgData name="Matse De Deyn" userId="c9709a4d-d699-4010-982f-e7b0ef71fcf3" providerId="ADAL" clId="{F776065C-0311-428A-9B40-4E1B6DB77EFC}" dt="2023-03-08T10:11:31.464" v="160" actId="26606"/>
          <ac:spMkLst>
            <pc:docMk/>
            <pc:sldMk cId="2190753489" sldId="257"/>
            <ac:spMk id="1055" creationId="{70BEB1E7-2F88-40BC-B73D-42E5B6F80BFC}"/>
          </ac:spMkLst>
        </pc:spChg>
        <pc:spChg chg="add del">
          <ac:chgData name="Matse De Deyn" userId="c9709a4d-d699-4010-982f-e7b0ef71fcf3" providerId="ADAL" clId="{F776065C-0311-428A-9B40-4E1B6DB77EFC}" dt="2023-03-08T10:11:31.464" v="160" actId="26606"/>
          <ac:spMkLst>
            <pc:docMk/>
            <pc:sldMk cId="2190753489" sldId="257"/>
            <ac:spMk id="1056" creationId="{A7B99495-F43F-4D80-A44F-2CB4764EB90B}"/>
          </ac:spMkLst>
        </pc:spChg>
        <pc:spChg chg="add del">
          <ac:chgData name="Matse De Deyn" userId="c9709a4d-d699-4010-982f-e7b0ef71fcf3" providerId="ADAL" clId="{F776065C-0311-428A-9B40-4E1B6DB77EFC}" dt="2023-03-08T10:11:34.856" v="162" actId="26606"/>
          <ac:spMkLst>
            <pc:docMk/>
            <pc:sldMk cId="2190753489" sldId="257"/>
            <ac:spMk id="1058" creationId="{B95B9BA8-1D69-4796-85F5-B6D0BD52354B}"/>
          </ac:spMkLst>
        </pc:spChg>
        <pc:spChg chg="add del">
          <ac:chgData name="Matse De Deyn" userId="c9709a4d-d699-4010-982f-e7b0ef71fcf3" providerId="ADAL" clId="{F776065C-0311-428A-9B40-4E1B6DB77EFC}" dt="2023-03-08T10:11:38.010" v="164" actId="26606"/>
          <ac:spMkLst>
            <pc:docMk/>
            <pc:sldMk cId="2190753489" sldId="257"/>
            <ac:spMk id="1062" creationId="{6EFC920F-B85A-4068-BD93-41064EDE93D3}"/>
          </ac:spMkLst>
        </pc:spChg>
        <pc:spChg chg="add del">
          <ac:chgData name="Matse De Deyn" userId="c9709a4d-d699-4010-982f-e7b0ef71fcf3" providerId="ADAL" clId="{F776065C-0311-428A-9B40-4E1B6DB77EFC}" dt="2023-03-08T10:11:38.010" v="164" actId="26606"/>
          <ac:spMkLst>
            <pc:docMk/>
            <pc:sldMk cId="2190753489" sldId="257"/>
            <ac:spMk id="1066" creationId="{CBC4F608-B4B8-48C3-9572-C0F061B1CD99}"/>
          </ac:spMkLst>
        </pc:spChg>
        <pc:spChg chg="add del">
          <ac:chgData name="Matse De Deyn" userId="c9709a4d-d699-4010-982f-e7b0ef71fcf3" providerId="ADAL" clId="{F776065C-0311-428A-9B40-4E1B6DB77EFC}" dt="2023-03-08T10:11:44.037" v="166" actId="26606"/>
          <ac:spMkLst>
            <pc:docMk/>
            <pc:sldMk cId="2190753489" sldId="257"/>
            <ac:spMk id="1068" creationId="{B95B9BA8-1D69-4796-85F5-B6D0BD52354B}"/>
          </ac:spMkLst>
        </pc:spChg>
        <pc:spChg chg="add">
          <ac:chgData name="Matse De Deyn" userId="c9709a4d-d699-4010-982f-e7b0ef71fcf3" providerId="ADAL" clId="{F776065C-0311-428A-9B40-4E1B6DB77EFC}" dt="2023-03-08T10:11:44.050" v="167" actId="26606"/>
          <ac:spMkLst>
            <pc:docMk/>
            <pc:sldMk cId="2190753489" sldId="257"/>
            <ac:spMk id="1072" creationId="{45D37F4E-DDB4-456B-97E0-9937730A039F}"/>
          </ac:spMkLst>
        </pc:spChg>
        <pc:spChg chg="add">
          <ac:chgData name="Matse De Deyn" userId="c9709a4d-d699-4010-982f-e7b0ef71fcf3" providerId="ADAL" clId="{F776065C-0311-428A-9B40-4E1B6DB77EFC}" dt="2023-03-08T10:11:44.050" v="167" actId="26606"/>
          <ac:spMkLst>
            <pc:docMk/>
            <pc:sldMk cId="2190753489" sldId="257"/>
            <ac:spMk id="1073" creationId="{B2DD41CD-8F47-4F56-AD12-4E2FF7696987}"/>
          </ac:spMkLst>
        </pc:spChg>
        <pc:grpChg chg="add del">
          <ac:chgData name="Matse De Deyn" userId="c9709a4d-d699-4010-982f-e7b0ef71fcf3" providerId="ADAL" clId="{F776065C-0311-428A-9B40-4E1B6DB77EFC}" dt="2023-03-08T10:11:23.825" v="156" actId="26606"/>
          <ac:grpSpMkLst>
            <pc:docMk/>
            <pc:sldMk cId="2190753489" sldId="257"/>
            <ac:grpSpMk id="1042" creationId="{DD354807-230F-4402-B1B9-F733A8F1F190}"/>
          </ac:grpSpMkLst>
        </pc:grpChg>
        <pc:grpChg chg="add del">
          <ac:chgData name="Matse De Deyn" userId="c9709a4d-d699-4010-982f-e7b0ef71fcf3" providerId="ADAL" clId="{F776065C-0311-428A-9B40-4E1B6DB77EFC}" dt="2023-03-08T10:11:24.783" v="158" actId="26606"/>
          <ac:grpSpMkLst>
            <pc:docMk/>
            <pc:sldMk cId="2190753489" sldId="257"/>
            <ac:grpSpMk id="1047" creationId="{D44E3F87-3D58-4B03-86B2-15A5C5B9C964}"/>
          </ac:grpSpMkLst>
        </pc:grpChg>
        <pc:grpChg chg="add del">
          <ac:chgData name="Matse De Deyn" userId="c9709a4d-d699-4010-982f-e7b0ef71fcf3" providerId="ADAL" clId="{F776065C-0311-428A-9B40-4E1B6DB77EFC}" dt="2023-03-08T10:11:34.856" v="162" actId="26606"/>
          <ac:grpSpMkLst>
            <pc:docMk/>
            <pc:sldMk cId="2190753489" sldId="257"/>
            <ac:grpSpMk id="1059" creationId="{23705FF7-CAB4-430F-A07B-AF2245F17F1C}"/>
          </ac:grpSpMkLst>
        </pc:grpChg>
        <pc:grpChg chg="add del">
          <ac:chgData name="Matse De Deyn" userId="c9709a4d-d699-4010-982f-e7b0ef71fcf3" providerId="ADAL" clId="{F776065C-0311-428A-9B40-4E1B6DB77EFC}" dt="2023-03-08T10:11:38.010" v="164" actId="26606"/>
          <ac:grpSpMkLst>
            <pc:docMk/>
            <pc:sldMk cId="2190753489" sldId="257"/>
            <ac:grpSpMk id="1063" creationId="{1C559108-BBAE-426C-8564-051D2BA6DDC8}"/>
          </ac:grpSpMkLst>
        </pc:grpChg>
        <pc:grpChg chg="add del">
          <ac:chgData name="Matse De Deyn" userId="c9709a4d-d699-4010-982f-e7b0ef71fcf3" providerId="ADAL" clId="{F776065C-0311-428A-9B40-4E1B6DB77EFC}" dt="2023-03-08T10:11:44.037" v="166" actId="26606"/>
          <ac:grpSpMkLst>
            <pc:docMk/>
            <pc:sldMk cId="2190753489" sldId="257"/>
            <ac:grpSpMk id="1069" creationId="{23705FF7-CAB4-430F-A07B-AF2245F17F1C}"/>
          </ac:grpSpMkLst>
        </pc:grpChg>
        <pc:picChg chg="add del mod">
          <ac:chgData name="Matse De Deyn" userId="c9709a4d-d699-4010-982f-e7b0ef71fcf3" providerId="ADAL" clId="{F776065C-0311-428A-9B40-4E1B6DB77EFC}" dt="2023-03-08T10:13:33.919" v="320" actId="478"/>
          <ac:picMkLst>
            <pc:docMk/>
            <pc:sldMk cId="2190753489" sldId="257"/>
            <ac:picMk id="1026" creationId="{233C15DA-B0AB-487D-3DBE-FC4D5596858B}"/>
          </ac:picMkLst>
        </pc:picChg>
      </pc:sldChg>
      <pc:sldChg chg="modTransition modNotesTx">
        <pc:chgData name="Matse De Deyn" userId="c9709a4d-d699-4010-982f-e7b0ef71fcf3" providerId="ADAL" clId="{F776065C-0311-428A-9B40-4E1B6DB77EFC}" dt="2023-03-08T10:36:03.928" v="865" actId="20577"/>
        <pc:sldMkLst>
          <pc:docMk/>
          <pc:sldMk cId="1685800484" sldId="258"/>
        </pc:sldMkLst>
      </pc:sldChg>
      <pc:sldChg chg="new modTransition modNotesTx">
        <pc:chgData name="Matse De Deyn" userId="c9709a4d-d699-4010-982f-e7b0ef71fcf3" providerId="ADAL" clId="{F776065C-0311-428A-9B40-4E1B6DB77EFC}" dt="2023-03-08T10:36:38.866" v="878" actId="20577"/>
        <pc:sldMkLst>
          <pc:docMk/>
          <pc:sldMk cId="2288236268" sldId="259"/>
        </pc:sldMkLst>
      </pc:sldChg>
      <pc:sldChg chg="addSp delSp modSp new mod modTransition modNotesTx">
        <pc:chgData name="Matse De Deyn" userId="c9709a4d-d699-4010-982f-e7b0ef71fcf3" providerId="ADAL" clId="{F776065C-0311-428A-9B40-4E1B6DB77EFC}" dt="2023-03-08T10:36:19.766" v="868"/>
        <pc:sldMkLst>
          <pc:docMk/>
          <pc:sldMk cId="3672395008" sldId="260"/>
        </pc:sldMkLst>
        <pc:spChg chg="mod">
          <ac:chgData name="Matse De Deyn" userId="c9709a4d-d699-4010-982f-e7b0ef71fcf3" providerId="ADAL" clId="{F776065C-0311-428A-9B40-4E1B6DB77EFC}" dt="2023-03-08T10:14:44.289" v="347" actId="20577"/>
          <ac:spMkLst>
            <pc:docMk/>
            <pc:sldMk cId="3672395008" sldId="260"/>
            <ac:spMk id="2" creationId="{2C135F48-DA3D-9D4D-8039-1297D146DBDC}"/>
          </ac:spMkLst>
        </pc:spChg>
        <pc:spChg chg="add del mod">
          <ac:chgData name="Matse De Deyn" userId="c9709a4d-d699-4010-982f-e7b0ef71fcf3" providerId="ADAL" clId="{F776065C-0311-428A-9B40-4E1B6DB77EFC}" dt="2023-03-08T10:22:28.067" v="783" actId="26606"/>
          <ac:spMkLst>
            <pc:docMk/>
            <pc:sldMk cId="3672395008" sldId="260"/>
            <ac:spMk id="3" creationId="{D36FAA20-2CEB-E680-E581-3385AF29F1B3}"/>
          </ac:spMkLst>
        </pc:spChg>
        <pc:graphicFrameChg chg="add del">
          <ac:chgData name="Matse De Deyn" userId="c9709a4d-d699-4010-982f-e7b0ef71fcf3" providerId="ADAL" clId="{F776065C-0311-428A-9B40-4E1B6DB77EFC}" dt="2023-03-08T10:22:28.067" v="783" actId="26606"/>
          <ac:graphicFrameMkLst>
            <pc:docMk/>
            <pc:sldMk cId="3672395008" sldId="260"/>
            <ac:graphicFrameMk id="5" creationId="{FE6AFE78-D7BD-0E18-0183-88F38DA28ACB}"/>
          </ac:graphicFrameMkLst>
        </pc:graphicFrameChg>
      </pc:sldChg>
      <pc:sldChg chg="addSp delSp modSp new mod modTransition setBg modNotesTx">
        <pc:chgData name="Matse De Deyn" userId="c9709a4d-d699-4010-982f-e7b0ef71fcf3" providerId="ADAL" clId="{F776065C-0311-428A-9B40-4E1B6DB77EFC}" dt="2023-03-08T10:36:53.704" v="888" actId="20577"/>
        <pc:sldMkLst>
          <pc:docMk/>
          <pc:sldMk cId="3012788997" sldId="261"/>
        </pc:sldMkLst>
        <pc:spChg chg="mod">
          <ac:chgData name="Matse De Deyn" userId="c9709a4d-d699-4010-982f-e7b0ef71fcf3" providerId="ADAL" clId="{F776065C-0311-428A-9B40-4E1B6DB77EFC}" dt="2023-03-08T10:23:50.918" v="817" actId="26606"/>
          <ac:spMkLst>
            <pc:docMk/>
            <pc:sldMk cId="3012788997" sldId="261"/>
            <ac:spMk id="2" creationId="{D12ED70A-B861-C64E-7F67-6B672118CFB3}"/>
          </ac:spMkLst>
        </pc:spChg>
        <pc:spChg chg="del">
          <ac:chgData name="Matse De Deyn" userId="c9709a4d-d699-4010-982f-e7b0ef71fcf3" providerId="ADAL" clId="{F776065C-0311-428A-9B40-4E1B6DB77EFC}" dt="2023-03-08T10:23:50.918" v="817" actId="26606"/>
          <ac:spMkLst>
            <pc:docMk/>
            <pc:sldMk cId="3012788997" sldId="261"/>
            <ac:spMk id="3" creationId="{8453251C-F7BF-193F-471B-0220894735F1}"/>
          </ac:spMkLst>
        </pc:spChg>
        <pc:spChg chg="add">
          <ac:chgData name="Matse De Deyn" userId="c9709a4d-d699-4010-982f-e7b0ef71fcf3" providerId="ADAL" clId="{F776065C-0311-428A-9B40-4E1B6DB77EFC}" dt="2023-03-08T10:23:50.918" v="817" actId="26606"/>
          <ac:spMkLst>
            <pc:docMk/>
            <pc:sldMk cId="3012788997" sldId="261"/>
            <ac:spMk id="9" creationId="{A414F261-E931-45CB-8605-20FFD6826336}"/>
          </ac:spMkLst>
        </pc:spChg>
        <pc:picChg chg="add mod modCrop">
          <ac:chgData name="Matse De Deyn" userId="c9709a4d-d699-4010-982f-e7b0ef71fcf3" providerId="ADAL" clId="{F776065C-0311-428A-9B40-4E1B6DB77EFC}" dt="2023-03-08T10:29:09.943" v="851" actId="732"/>
          <ac:picMkLst>
            <pc:docMk/>
            <pc:sldMk cId="3012788997" sldId="261"/>
            <ac:picMk id="5" creationId="{3B9EC4B5-2DE4-C491-3515-2E6857AF7EA1}"/>
          </ac:picMkLst>
        </pc:picChg>
        <pc:cxnChg chg="add">
          <ac:chgData name="Matse De Deyn" userId="c9709a4d-d699-4010-982f-e7b0ef71fcf3" providerId="ADAL" clId="{F776065C-0311-428A-9B40-4E1B6DB77EFC}" dt="2023-03-08T10:23:50.918" v="817" actId="26606"/>
          <ac:cxnSpMkLst>
            <pc:docMk/>
            <pc:sldMk cId="3012788997" sldId="261"/>
            <ac:cxnSpMk id="11" creationId="{B63CF8AD-BB19-4F90-BDE5-B3B3F56F4E4A}"/>
          </ac:cxnSpMkLst>
        </pc:cxnChg>
        <pc:cxnChg chg="add">
          <ac:chgData name="Matse De Deyn" userId="c9709a4d-d699-4010-982f-e7b0ef71fcf3" providerId="ADAL" clId="{F776065C-0311-428A-9B40-4E1B6DB77EFC}" dt="2023-03-08T10:23:50.918" v="817" actId="26606"/>
          <ac:cxnSpMkLst>
            <pc:docMk/>
            <pc:sldMk cId="3012788997" sldId="261"/>
            <ac:cxnSpMk id="13" creationId="{224E62CA-FAA3-4628-AEF3-5033C771498B}"/>
          </ac:cxnSpMkLst>
        </pc:cxnChg>
      </pc:sldChg>
      <pc:sldChg chg="new modTransition">
        <pc:chgData name="Matse De Deyn" userId="c9709a4d-d699-4010-982f-e7b0ef71fcf3" providerId="ADAL" clId="{F776065C-0311-428A-9B40-4E1B6DB77EFC}" dt="2023-03-08T10:26:57.570" v="840"/>
        <pc:sldMkLst>
          <pc:docMk/>
          <pc:sldMk cId="3625561708" sldId="262"/>
        </pc:sldMkLst>
      </pc:sldChg>
      <pc:sldMasterChg chg="modTransition modSldLayout">
        <pc:chgData name="Matse De Deyn" userId="c9709a4d-d699-4010-982f-e7b0ef71fcf3" providerId="ADAL" clId="{F776065C-0311-428A-9B40-4E1B6DB77EFC}" dt="2023-03-08T10:26:57.570" v="840"/>
        <pc:sldMasterMkLst>
          <pc:docMk/>
          <pc:sldMasterMk cId="1208132586" sldId="2147483648"/>
        </pc:sldMasterMkLst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2965919892" sldId="2147483649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464167949" sldId="2147483650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3363965598" sldId="2147483651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2859572091" sldId="2147483652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2562199064" sldId="2147483653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4126895805" sldId="2147483654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3862299381" sldId="2147483655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4254970518" sldId="2147483656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3210917335" sldId="2147483657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185894891" sldId="2147483658"/>
          </pc:sldLayoutMkLst>
        </pc:sldLayoutChg>
        <pc:sldLayoutChg chg="modTransition">
          <pc:chgData name="Matse De Deyn" userId="c9709a4d-d699-4010-982f-e7b0ef71fcf3" providerId="ADAL" clId="{F776065C-0311-428A-9B40-4E1B6DB77EFC}" dt="2023-03-08T10:26:57.570" v="840"/>
          <pc:sldLayoutMkLst>
            <pc:docMk/>
            <pc:sldMasterMk cId="1208132586" sldId="2147483648"/>
            <pc:sldLayoutMk cId="1577363697" sldId="214748365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1B757-C4F4-4F4D-9A57-2D17124BFC40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60852D-391E-41AC-90EB-168524FE9B4A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1443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Matse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9816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Dimitar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78102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Glenn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3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83273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Zahide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4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949717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err="1"/>
              <a:t>Fransisca</a:t>
            </a:r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719400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Šimon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6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05974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/>
              <a:t>Matse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60852D-391E-41AC-90EB-168524FE9B4A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3850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93F37-CAC6-E689-410E-8EB137F699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9EDA459-5321-9D30-EBE6-93849EEE6D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CB254AC-CF5F-F310-D485-1C67DE127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C9D51B-FD9A-3DF3-7E4D-6288CB92C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FEDB3A-502E-5BB8-3A2E-E16A65E0A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65919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4956C1-E900-BE66-2450-B8DA9EA65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9EA6A03-7B64-1614-1E5B-76AFBB2F81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050225B-F808-99F5-BBA3-BACA1BAE3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1ED3E5-2973-2969-2225-4D767D468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8BE3C6E-BA6B-A7F7-B3A5-CF754CAEC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894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A97CB5A-D4FD-2D49-84B9-5B79A45A51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0CBEC0C-5235-CEBE-810F-1FDE0625AD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2E55FE6-F0F2-5A9E-D8C3-C4674DA70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7665E98-ABB7-BB19-A4D2-B8D76F0E8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B5FE7D2-1D27-904E-A701-0AC73D699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7736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9D8987-8236-D1D3-BB3B-062C455B7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99B57B-3B67-7AC4-22C1-3DB5DAFE2A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58FD8D-D419-F01C-CC88-6C7C337D7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DD59F1-D98F-90C3-5863-BD261B5C7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44DA02-F6AF-1932-5DF2-46BB016EA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64167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FB6FDC-5DBD-0FB0-31FB-A051BBCE2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0BFC579-94F7-F521-1757-9C2B746F4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3DF85EC-0EAF-99EA-2932-9A950569B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3328B00-BC27-C497-CC62-C2DC2A4E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061E34-4F66-F490-AA92-5002FD1DE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63965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2B9C79-D8D6-4BE7-AA5D-39A341F6E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C366DA-5BA4-2E61-4EA0-FB489AF32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E7E97D8-A7A0-09AB-83CF-52AF012824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8E58317-5FCB-681D-71CC-88D2F686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BF2A65-9D45-9605-222F-68D989F2B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B638D64-E409-C878-36E8-DDC001CEB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59572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558925-6067-B123-E38A-02805868D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B47FE9E-AF5E-FD9A-C54A-2C28F0F6E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7847A37-3B49-0106-A7B7-A266DB2448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FD019D8-185A-D1A4-B856-E7B8C2464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04A5457F-A9AB-AE5E-BA5E-4D53DB7D8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01FF110-2048-94AE-F810-4FBC2781C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C29E7A9-1117-746F-7297-2C1E5CC41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941DC7F-0CEC-793C-0CE9-7166079B6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62199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77CF78-46A1-450D-E195-AF28EFDA0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AD86F68-5FAA-1C40-5B88-0B274A769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3FFDDAC-8D9F-6964-7664-5DCB2C320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528CF54-D6B5-A5DA-820D-0964427CC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26895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2CA6539-CF7F-981E-4515-1AB255923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091C50B-40FF-10C1-A178-7ACC65143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9EC3DEE-0514-FB9E-D2C1-2EDE699EF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62299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944DFC-AD83-4751-ADD4-82B4F7B8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4391DE-1364-766B-A9DF-21E0595899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FA57E92-89EA-6CA5-08F6-F50C81BCB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04C9484-20B1-6A46-8837-A07BE1327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24C1037-84BD-62B5-F198-A1634C788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578B7470-2944-288E-C6F3-3E941C00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5497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1D721E-93C5-911B-5E44-0AEA6C022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18A45F1-FC89-A390-DCBB-1C8DE93CF6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B4C5565-F9C9-9FFC-53C5-03966C53C0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EA64E55-CD80-B543-BE19-182F84137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2CD209-DD1B-7232-57EA-DC107BC08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220A16B-B4C7-3393-8DA1-7206257B4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0917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4062FB4-24D3-3D06-8B5E-407B589085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B524CB1-8B89-2EC9-AC1F-85C4EB7D6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3321CB0-2EE7-8691-9A45-63516BE6F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10CFF-540A-434C-BD21-57FBF7B7B918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5A91239-34D3-49C0-4CBB-B9B2C5C017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E1F4D36-F9D7-8530-1C3C-0EDB1A9D5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31F96-25B9-413E-A73C-57EA0ED755C7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0813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5" name="Rectangle 2054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208037-7CD6-4E3E-A861-B2AA666BF7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0338" y="640080"/>
            <a:ext cx="3734014" cy="3566160"/>
          </a:xfrm>
        </p:spPr>
        <p:txBody>
          <a:bodyPr anchor="b">
            <a:normAutofit/>
          </a:bodyPr>
          <a:lstStyle/>
          <a:p>
            <a:pPr algn="l"/>
            <a:r>
              <a:rPr lang="nl-BE" sz="5400" err="1">
                <a:solidFill>
                  <a:srgbClr val="0070C0"/>
                </a:solidFill>
              </a:rPr>
              <a:t>Zulu</a:t>
            </a:r>
            <a:r>
              <a:rPr lang="nl-BE" sz="5400" err="1">
                <a:solidFill>
                  <a:srgbClr val="FF0000"/>
                </a:solidFill>
              </a:rPr>
              <a:t>Fit</a:t>
            </a:r>
            <a:endParaRPr lang="nl-BE" sz="5400">
              <a:solidFill>
                <a:srgbClr val="FF0000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42DA52-41B8-7D18-3401-188E122211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0339" y="4636008"/>
            <a:ext cx="3734014" cy="1572768"/>
          </a:xfrm>
        </p:spPr>
        <p:txBody>
          <a:bodyPr>
            <a:normAutofit/>
          </a:bodyPr>
          <a:lstStyle/>
          <a:p>
            <a:pPr algn="l"/>
            <a:r>
              <a:rPr lang="nl-BE" err="1"/>
              <a:t>Dimitar</a:t>
            </a:r>
            <a:r>
              <a:rPr lang="nl-BE"/>
              <a:t>, </a:t>
            </a:r>
            <a:r>
              <a:rPr lang="nl-BE" err="1"/>
              <a:t>Zahide</a:t>
            </a:r>
            <a:r>
              <a:rPr lang="nl-BE"/>
              <a:t>, Matse, Glenn, </a:t>
            </a:r>
            <a:r>
              <a:rPr lang="nl-BE" err="1"/>
              <a:t>Šimon</a:t>
            </a:r>
            <a:r>
              <a:rPr lang="nl-BE"/>
              <a:t>, Francisca</a:t>
            </a:r>
          </a:p>
          <a:p>
            <a:pPr algn="l"/>
            <a:endParaRPr lang="nl-BE"/>
          </a:p>
        </p:txBody>
      </p:sp>
      <p:sp>
        <p:nvSpPr>
          <p:cNvPr id="2057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BODY-GYM | Home">
            <a:extLst>
              <a:ext uri="{FF2B5EF4-FFF2-40B4-BE49-F238E27FC236}">
                <a16:creationId xmlns:a16="http://schemas.microsoft.com/office/drawing/2014/main" id="{C1DED46E-19F6-489F-A0A6-E63D12BC6A4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6" r="20917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669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8F19305-446D-8C43-5C85-7F2AFEFFE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BE" sz="5400"/>
              <a:t>Product</a:t>
            </a:r>
          </a:p>
        </p:txBody>
      </p:sp>
      <p:sp>
        <p:nvSpPr>
          <p:cNvPr id="308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96B0F4-EA82-D846-A5C7-561C54FCD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 fontScale="92500" lnSpcReduction="10000"/>
          </a:bodyPr>
          <a:lstStyle/>
          <a:p>
            <a:r>
              <a:rPr lang="nl-BE" sz="2200" err="1"/>
              <a:t>Separated</a:t>
            </a:r>
            <a:r>
              <a:rPr lang="nl-BE" sz="2200"/>
              <a:t> fitness </a:t>
            </a:r>
            <a:r>
              <a:rPr lang="nl-BE" sz="2200" err="1"/>
              <a:t>for</a:t>
            </a:r>
            <a:r>
              <a:rPr lang="nl-BE" sz="2200"/>
              <a:t> </a:t>
            </a:r>
            <a:r>
              <a:rPr lang="nl-BE" sz="2200" err="1"/>
              <a:t>women</a:t>
            </a:r>
            <a:r>
              <a:rPr lang="nl-BE" sz="2200"/>
              <a:t> &amp; men.</a:t>
            </a:r>
          </a:p>
          <a:p>
            <a:r>
              <a:rPr lang="nl-BE" sz="2200" err="1"/>
              <a:t>Quality</a:t>
            </a:r>
            <a:r>
              <a:rPr lang="nl-BE" sz="2200"/>
              <a:t> equipement</a:t>
            </a:r>
          </a:p>
          <a:p>
            <a:r>
              <a:rPr lang="nl-BE" sz="2200" err="1"/>
              <a:t>Separated</a:t>
            </a:r>
            <a:r>
              <a:rPr lang="nl-BE" sz="2200"/>
              <a:t> building</a:t>
            </a:r>
          </a:p>
          <a:p>
            <a:r>
              <a:rPr lang="nl-BE" sz="2200" err="1"/>
              <a:t>Supplements</a:t>
            </a:r>
            <a:endParaRPr lang="nl-BE" sz="2200"/>
          </a:p>
          <a:p>
            <a:r>
              <a:rPr lang="nl-BE" sz="2200" err="1"/>
              <a:t>Healthy</a:t>
            </a:r>
            <a:r>
              <a:rPr lang="nl-BE" sz="2200"/>
              <a:t> food</a:t>
            </a:r>
          </a:p>
          <a:p>
            <a:r>
              <a:rPr lang="nl-BE" sz="2200" err="1"/>
              <a:t>Clothes</a:t>
            </a:r>
            <a:endParaRPr lang="nl-BE" sz="2200"/>
          </a:p>
          <a:p>
            <a:r>
              <a:rPr lang="nl-BE" sz="2200"/>
              <a:t>Personal training</a:t>
            </a:r>
          </a:p>
          <a:p>
            <a:r>
              <a:rPr lang="nl-BE" sz="2200"/>
              <a:t>Goal</a:t>
            </a:r>
          </a:p>
          <a:p>
            <a:r>
              <a:rPr lang="nl-BE" sz="2200" err="1"/>
              <a:t>Good</a:t>
            </a:r>
            <a:r>
              <a:rPr lang="nl-BE" sz="2200"/>
              <a:t> </a:t>
            </a:r>
            <a:r>
              <a:rPr lang="nl-BE" sz="2200" err="1"/>
              <a:t>maintanance</a:t>
            </a:r>
            <a:endParaRPr lang="nl-BE" sz="2200"/>
          </a:p>
          <a:p>
            <a:endParaRPr lang="nl-BE" sz="1700"/>
          </a:p>
          <a:p>
            <a:endParaRPr lang="nl-BE" sz="1700"/>
          </a:p>
        </p:txBody>
      </p:sp>
      <p:pic>
        <p:nvPicPr>
          <p:cNvPr id="3074" name="Picture 2" descr="Fitness Facilities Near London | Gym and Wellbeing | The Grove">
            <a:extLst>
              <a:ext uri="{FF2B5EF4-FFF2-40B4-BE49-F238E27FC236}">
                <a16:creationId xmlns:a16="http://schemas.microsoft.com/office/drawing/2014/main" id="{1E3B35E8-4861-F518-0A1F-B9997DD4B7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r="26518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0753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3E67FB-CEC2-98CD-06A6-3F822ADC7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BE" sz="5400"/>
              <a:t>People</a:t>
            </a:r>
          </a:p>
        </p:txBody>
      </p:sp>
      <p:sp>
        <p:nvSpPr>
          <p:cNvPr id="1033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29A3CA-356C-DA0E-D3DF-0DFBA0FA27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BE" sz="2200"/>
              <a:t>Young </a:t>
            </a:r>
            <a:r>
              <a:rPr lang="nl-BE" sz="2200" err="1"/>
              <a:t>people</a:t>
            </a:r>
            <a:r>
              <a:rPr lang="nl-BE" sz="2200"/>
              <a:t> </a:t>
            </a:r>
            <a:r>
              <a:rPr lang="nl-BE" sz="2200" err="1"/>
              <a:t>who</a:t>
            </a:r>
            <a:r>
              <a:rPr lang="nl-BE" sz="2200"/>
              <a:t> want </a:t>
            </a:r>
            <a:r>
              <a:rPr lang="nl-BE" sz="2200" err="1"/>
              <a:t>to</a:t>
            </a:r>
            <a:r>
              <a:rPr lang="nl-BE" sz="2200"/>
              <a:t> </a:t>
            </a:r>
            <a:r>
              <a:rPr lang="nl-BE" sz="2200" err="1"/>
              <a:t>lose</a:t>
            </a:r>
            <a:r>
              <a:rPr lang="nl-BE" sz="2200"/>
              <a:t> </a:t>
            </a:r>
            <a:r>
              <a:rPr lang="nl-BE" sz="2200" err="1"/>
              <a:t>weight</a:t>
            </a:r>
            <a:r>
              <a:rPr lang="nl-BE" sz="2200"/>
              <a:t> or </a:t>
            </a:r>
            <a:r>
              <a:rPr lang="nl-BE" sz="2200" err="1"/>
              <a:t>gain</a:t>
            </a:r>
            <a:r>
              <a:rPr lang="nl-BE" sz="2200"/>
              <a:t> </a:t>
            </a:r>
            <a:r>
              <a:rPr lang="nl-BE" sz="2200" err="1"/>
              <a:t>weight</a:t>
            </a:r>
            <a:endParaRPr lang="nl-BE" sz="2200"/>
          </a:p>
          <a:p>
            <a:r>
              <a:rPr lang="nl-BE" sz="2200" err="1"/>
              <a:t>Everyone</a:t>
            </a:r>
            <a:r>
              <a:rPr lang="nl-BE" sz="2200"/>
              <a:t> </a:t>
            </a:r>
            <a:r>
              <a:rPr lang="nl-BE" sz="2200" err="1"/>
              <a:t>who</a:t>
            </a:r>
            <a:r>
              <a:rPr lang="nl-BE" sz="2200"/>
              <a:t> wants </a:t>
            </a:r>
            <a:r>
              <a:rPr lang="nl-BE" sz="2200" err="1"/>
              <a:t>to</a:t>
            </a:r>
            <a:r>
              <a:rPr lang="nl-BE" sz="2200"/>
              <a:t> change </a:t>
            </a:r>
            <a:r>
              <a:rPr lang="nl-BE" sz="2200" err="1"/>
              <a:t>their</a:t>
            </a:r>
            <a:r>
              <a:rPr lang="nl-BE" sz="2200"/>
              <a:t> </a:t>
            </a:r>
            <a:r>
              <a:rPr lang="nl-BE" sz="2200" err="1"/>
              <a:t>physics</a:t>
            </a:r>
            <a:endParaRPr lang="nl-BE" sz="2200"/>
          </a:p>
          <a:p>
            <a:endParaRPr lang="nl-BE" sz="2200"/>
          </a:p>
        </p:txBody>
      </p:sp>
      <p:pic>
        <p:nvPicPr>
          <p:cNvPr id="1026" name="Picture 2" descr="Group of young people exercising in gym stock photo">
            <a:extLst>
              <a:ext uri="{FF2B5EF4-FFF2-40B4-BE49-F238E27FC236}">
                <a16:creationId xmlns:a16="http://schemas.microsoft.com/office/drawing/2014/main" id="{B2CC2585-CD1C-B0F0-1D66-83F552EAB1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57" r="9392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80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17" name="Rectangle 4109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A09AB0-D9CB-F8FC-E280-C8E698E0B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BE" sz="5400"/>
              <a:t>Place</a:t>
            </a:r>
          </a:p>
        </p:txBody>
      </p:sp>
      <p:sp>
        <p:nvSpPr>
          <p:cNvPr id="4118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965243-F0D2-DF6F-1900-8D3A9E1ED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BE" sz="2200"/>
              <a:t>A big company</a:t>
            </a:r>
          </a:p>
          <a:p>
            <a:r>
              <a:rPr lang="nl-BE" sz="2200"/>
              <a:t>Place one small fitness in each country </a:t>
            </a:r>
          </a:p>
        </p:txBody>
      </p:sp>
      <p:pic>
        <p:nvPicPr>
          <p:cNvPr id="4098" name="Picture 2" descr="How to open a bank account in Europe easily with N26">
            <a:extLst>
              <a:ext uri="{FF2B5EF4-FFF2-40B4-BE49-F238E27FC236}">
                <a16:creationId xmlns:a16="http://schemas.microsoft.com/office/drawing/2014/main" id="{9A24FC63-238C-A26F-A15A-6E5C58D7E8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4" r="15614" b="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236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16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5EB0BE-668A-C52F-4A65-2800E5258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nl-BE" sz="5400"/>
              <a:t>Promotion</a:t>
            </a:r>
          </a:p>
        </p:txBody>
      </p:sp>
      <p:sp>
        <p:nvSpPr>
          <p:cNvPr id="22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A03CF8-D136-B5EA-A096-8C90B68821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6624"/>
            <a:ext cx="6894576" cy="3483864"/>
          </a:xfrm>
        </p:spPr>
        <p:txBody>
          <a:bodyPr>
            <a:normAutofit/>
          </a:bodyPr>
          <a:lstStyle/>
          <a:p>
            <a:r>
              <a:rPr lang="nl-BE" sz="2200"/>
              <a:t>Online:</a:t>
            </a:r>
          </a:p>
          <a:p>
            <a:pPr lvl="1"/>
            <a:r>
              <a:rPr lang="nl-BE" sz="2200"/>
              <a:t>Website</a:t>
            </a:r>
          </a:p>
          <a:p>
            <a:pPr lvl="1"/>
            <a:r>
              <a:rPr lang="nl-BE" sz="2200"/>
              <a:t>Profile on social media</a:t>
            </a:r>
          </a:p>
          <a:p>
            <a:pPr lvl="1"/>
            <a:r>
              <a:rPr lang="nl-BE" sz="2200"/>
              <a:t>Using influencers</a:t>
            </a:r>
          </a:p>
          <a:p>
            <a:r>
              <a:rPr lang="nl-BE" sz="2200"/>
              <a:t>Offline</a:t>
            </a:r>
          </a:p>
          <a:p>
            <a:pPr lvl="1"/>
            <a:r>
              <a:rPr lang="nl-BE" sz="2200"/>
              <a:t>Flyers on schools</a:t>
            </a:r>
          </a:p>
          <a:p>
            <a:pPr lvl="1"/>
            <a:r>
              <a:rPr lang="nl-BE" sz="2200"/>
              <a:t>affiches</a:t>
            </a:r>
          </a:p>
        </p:txBody>
      </p:sp>
      <p:pic>
        <p:nvPicPr>
          <p:cNvPr id="7" name="Afbeelding 6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85449A9C-66E6-6B54-2061-CF57A3290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979925">
            <a:off x="4602260" y="702428"/>
            <a:ext cx="4381265" cy="3285948"/>
          </a:xfrm>
          <a:prstGeom prst="rect">
            <a:avLst/>
          </a:prstGeom>
        </p:spPr>
      </p:pic>
      <p:pic>
        <p:nvPicPr>
          <p:cNvPr id="5" name="Afbeelding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7B18CBBD-5091-5CCE-FE38-F0304A666CB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2" r="1277" b="3160"/>
          <a:stretch/>
        </p:blipFill>
        <p:spPr>
          <a:xfrm rot="6008183">
            <a:off x="7638050" y="2250397"/>
            <a:ext cx="5103712" cy="363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61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46" name="Rectangle 5137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C135F48-DA3D-9D4D-8039-1297D146D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2853" y="218595"/>
            <a:ext cx="3429000" cy="881497"/>
          </a:xfrm>
        </p:spPr>
        <p:txBody>
          <a:bodyPr anchor="b">
            <a:normAutofit/>
          </a:bodyPr>
          <a:lstStyle/>
          <a:p>
            <a:r>
              <a:rPr lang="nl-BE" sz="5400"/>
              <a:t>Price</a:t>
            </a:r>
          </a:p>
        </p:txBody>
      </p:sp>
      <p:sp>
        <p:nvSpPr>
          <p:cNvPr id="5147" name="sketch line">
            <a:extLst>
              <a:ext uri="{FF2B5EF4-FFF2-40B4-BE49-F238E27FC236}">
                <a16:creationId xmlns:a16="http://schemas.microsoft.com/office/drawing/2014/main" id="{6357EC4F-235E-4222-A36F-C7878ACE37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6FAA20-2CEB-E680-E581-3385AF29F1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8275" y="483386"/>
            <a:ext cx="4312519" cy="5891228"/>
          </a:xfrm>
          <a:solidFill>
            <a:schemeClr val="bg1"/>
          </a:solidFill>
        </p:spPr>
        <p:txBody>
          <a:bodyPr anchor="t">
            <a:noAutofit/>
          </a:bodyPr>
          <a:lstStyle/>
          <a:p>
            <a:r>
              <a:rPr lang="nl-BE" sz="2200" err="1"/>
              <a:t>Cost</a:t>
            </a:r>
            <a:r>
              <a:rPr lang="nl-BE" sz="2200"/>
              <a:t>:</a:t>
            </a:r>
          </a:p>
          <a:p>
            <a:pPr lvl="1"/>
            <a:r>
              <a:rPr lang="nl-BE" sz="2200"/>
              <a:t>1,5 </a:t>
            </a:r>
            <a:r>
              <a:rPr lang="nl-BE" sz="2200" err="1"/>
              <a:t>million</a:t>
            </a:r>
            <a:r>
              <a:rPr lang="nl-BE" sz="2200"/>
              <a:t> €</a:t>
            </a:r>
          </a:p>
          <a:p>
            <a:r>
              <a:rPr lang="nl-BE" sz="2200" err="1"/>
              <a:t>Where</a:t>
            </a:r>
            <a:r>
              <a:rPr lang="nl-BE" sz="2200"/>
              <a:t> </a:t>
            </a:r>
            <a:r>
              <a:rPr lang="nl-BE" sz="2200" err="1"/>
              <a:t>will</a:t>
            </a:r>
            <a:r>
              <a:rPr lang="nl-BE" sz="2200"/>
              <a:t> we get </a:t>
            </a:r>
            <a:r>
              <a:rPr lang="nl-BE" sz="2200" err="1"/>
              <a:t>the</a:t>
            </a:r>
            <a:r>
              <a:rPr lang="nl-BE" sz="2200"/>
              <a:t> money?</a:t>
            </a:r>
          </a:p>
          <a:p>
            <a:pPr lvl="1"/>
            <a:r>
              <a:rPr lang="nl-BE" sz="2200"/>
              <a:t>Sponsors</a:t>
            </a:r>
          </a:p>
          <a:p>
            <a:pPr lvl="1"/>
            <a:r>
              <a:rPr lang="nl-BE" sz="2200" err="1"/>
              <a:t>Loans</a:t>
            </a:r>
            <a:endParaRPr lang="nl-BE" sz="2200"/>
          </a:p>
          <a:p>
            <a:pPr lvl="1"/>
            <a:r>
              <a:rPr lang="nl-BE" sz="2200" err="1"/>
              <a:t>Investors</a:t>
            </a:r>
            <a:endParaRPr lang="nl-BE" sz="2200"/>
          </a:p>
          <a:p>
            <a:pPr lvl="1"/>
            <a:r>
              <a:rPr lang="nl-BE" sz="2200"/>
              <a:t>...</a:t>
            </a:r>
          </a:p>
          <a:p>
            <a:r>
              <a:rPr lang="nl-BE" sz="2200"/>
              <a:t>How </a:t>
            </a:r>
            <a:r>
              <a:rPr lang="nl-BE" sz="2200" err="1"/>
              <a:t>will</a:t>
            </a:r>
            <a:r>
              <a:rPr lang="nl-BE" sz="2200"/>
              <a:t> we get money?</a:t>
            </a:r>
          </a:p>
          <a:p>
            <a:pPr lvl="1"/>
            <a:r>
              <a:rPr lang="nl-BE" sz="2200" err="1"/>
              <a:t>Subscriptions</a:t>
            </a:r>
            <a:r>
              <a:rPr lang="nl-BE" sz="2200"/>
              <a:t> (50 </a:t>
            </a:r>
            <a:r>
              <a:rPr lang="nl-BE" sz="2200" err="1"/>
              <a:t>euros</a:t>
            </a:r>
            <a:r>
              <a:rPr lang="nl-BE" sz="2200"/>
              <a:t>/</a:t>
            </a:r>
            <a:r>
              <a:rPr lang="nl-BE" sz="2200" err="1"/>
              <a:t>month</a:t>
            </a:r>
            <a:r>
              <a:rPr lang="nl-BE" sz="2200"/>
              <a:t>)</a:t>
            </a:r>
          </a:p>
          <a:p>
            <a:pPr lvl="1"/>
            <a:r>
              <a:rPr lang="nl-BE" sz="2200" err="1"/>
              <a:t>Selling</a:t>
            </a:r>
            <a:r>
              <a:rPr lang="nl-BE" sz="2200"/>
              <a:t> </a:t>
            </a:r>
            <a:r>
              <a:rPr lang="nl-BE" sz="2200" err="1"/>
              <a:t>the</a:t>
            </a:r>
            <a:r>
              <a:rPr lang="nl-BE" sz="2200"/>
              <a:t> </a:t>
            </a:r>
            <a:r>
              <a:rPr lang="nl-BE" sz="2200" err="1"/>
              <a:t>products</a:t>
            </a:r>
            <a:r>
              <a:rPr lang="nl-BE" sz="2200"/>
              <a:t> </a:t>
            </a:r>
            <a:r>
              <a:rPr lang="nl-BE" sz="2200" err="1"/>
              <a:t>to</a:t>
            </a:r>
            <a:r>
              <a:rPr lang="nl-BE" sz="2200"/>
              <a:t> </a:t>
            </a:r>
            <a:r>
              <a:rPr lang="nl-BE" sz="2200" err="1"/>
              <a:t>the</a:t>
            </a:r>
            <a:r>
              <a:rPr lang="nl-BE" sz="2200"/>
              <a:t> </a:t>
            </a:r>
            <a:r>
              <a:rPr lang="nl-BE" sz="2200" err="1"/>
              <a:t>customers</a:t>
            </a:r>
            <a:r>
              <a:rPr lang="nl-BE" sz="2200"/>
              <a:t>. ( </a:t>
            </a:r>
            <a:r>
              <a:rPr lang="nl-BE" sz="2200" err="1"/>
              <a:t>supplements</a:t>
            </a:r>
            <a:r>
              <a:rPr lang="nl-BE" sz="2200"/>
              <a:t>, food, …)</a:t>
            </a:r>
          </a:p>
          <a:p>
            <a:pPr lvl="1"/>
            <a:r>
              <a:rPr lang="nl-BE" sz="2200"/>
              <a:t>Personal coach (20 </a:t>
            </a:r>
            <a:r>
              <a:rPr lang="nl-BE" sz="2200" err="1"/>
              <a:t>euros</a:t>
            </a:r>
            <a:r>
              <a:rPr lang="nl-BE" sz="2200"/>
              <a:t>/</a:t>
            </a:r>
            <a:r>
              <a:rPr lang="nl-BE" sz="2200" err="1"/>
              <a:t>session</a:t>
            </a:r>
            <a:r>
              <a:rPr lang="nl-BE" sz="2200"/>
              <a:t>)</a:t>
            </a:r>
          </a:p>
          <a:p>
            <a:pPr lvl="1"/>
            <a:r>
              <a:rPr lang="nl-BE" sz="2200" err="1"/>
              <a:t>Collaborations</a:t>
            </a:r>
            <a:endParaRPr lang="nl-BE" sz="2200"/>
          </a:p>
        </p:txBody>
      </p:sp>
      <p:pic>
        <p:nvPicPr>
          <p:cNvPr id="5126" name="Picture 6" descr="Stacks Of Money Person Images – Browse 37,325 Stock Photos, Vectors, and  Video | Adobe Stock">
            <a:extLst>
              <a:ext uri="{FF2B5EF4-FFF2-40B4-BE49-F238E27FC236}">
                <a16:creationId xmlns:a16="http://schemas.microsoft.com/office/drawing/2014/main" id="{04091F0E-F215-8627-053B-3DC293F38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50" y="1973542"/>
            <a:ext cx="6903720" cy="4608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B39E87D2-BAA7-0148-89C8-67B1114CD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278" y="973342"/>
            <a:ext cx="3389376" cy="25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95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7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2ED70A-B861-C64E-7F67-6B672118C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You want to invest?</a:t>
            </a:r>
          </a:p>
        </p:txBody>
      </p:sp>
      <p:sp>
        <p:nvSpPr>
          <p:cNvPr id="23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9EC4B5-2DE4-C491-3515-2E6857AF7E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111" t="56874" r="-3237"/>
          <a:stretch/>
        </p:blipFill>
        <p:spPr>
          <a:xfrm>
            <a:off x="4815840" y="236018"/>
            <a:ext cx="7632818" cy="6621982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1278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Kantoorthema</vt:lpstr>
      <vt:lpstr>ZuluFit</vt:lpstr>
      <vt:lpstr>Product</vt:lpstr>
      <vt:lpstr>People</vt:lpstr>
      <vt:lpstr>Place</vt:lpstr>
      <vt:lpstr>Promotion</vt:lpstr>
      <vt:lpstr>Price</vt:lpstr>
      <vt:lpstr>You want to invest?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sdfsdfqfsdq</dc:title>
  <dc:creator>Glenn Senden</dc:creator>
  <cp:revision>1</cp:revision>
  <dcterms:created xsi:type="dcterms:W3CDTF">2023-03-08T10:03:25Z</dcterms:created>
  <dcterms:modified xsi:type="dcterms:W3CDTF">2023-03-08T10:37:12Z</dcterms:modified>
</cp:coreProperties>
</file>